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4" r:id="rId14"/>
    <p:sldId id="285" r:id="rId15"/>
    <p:sldId id="286" r:id="rId16"/>
    <p:sldId id="289" r:id="rId17"/>
    <p:sldId id="291" r:id="rId18"/>
    <p:sldId id="292" r:id="rId19"/>
    <p:sldId id="294" r:id="rId20"/>
    <p:sldId id="295" r:id="rId21"/>
    <p:sldId id="296" r:id="rId22"/>
    <p:sldId id="298" r:id="rId23"/>
    <p:sldId id="299" r:id="rId24"/>
    <p:sldId id="301" r:id="rId25"/>
    <p:sldId id="305" r:id="rId26"/>
    <p:sldId id="306" r:id="rId27"/>
    <p:sldId id="308" r:id="rId28"/>
    <p:sldId id="310" r:id="rId29"/>
    <p:sldId id="313" r:id="rId30"/>
    <p:sldId id="315" r:id="rId31"/>
    <p:sldId id="31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5653-F63B-4BAB-85C2-4EE2D3E064D4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22C55-417D-48EE-9CA0-2EE9CD6AD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442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88167FE-49AB-439E-8F2C-F8C279689533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B753E06-3A89-422E-9B74-373964CE10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7FE-49AB-439E-8F2C-F8C279689533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3E06-3A89-422E-9B74-373964CE10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7FE-49AB-439E-8F2C-F8C279689533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3E06-3A89-422E-9B74-373964CE10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7FE-49AB-439E-8F2C-F8C279689533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3E06-3A89-422E-9B74-373964CE10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7FE-49AB-439E-8F2C-F8C279689533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3E06-3A89-422E-9B74-373964CE10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7FE-49AB-439E-8F2C-F8C279689533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3E06-3A89-422E-9B74-373964CE10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8167FE-49AB-439E-8F2C-F8C279689533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753E06-3A89-422E-9B74-373964CE10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88167FE-49AB-439E-8F2C-F8C279689533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B753E06-3A89-422E-9B74-373964CE10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7FE-49AB-439E-8F2C-F8C279689533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3E06-3A89-422E-9B74-373964CE10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7FE-49AB-439E-8F2C-F8C279689533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3E06-3A89-422E-9B74-373964CE10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7FE-49AB-439E-8F2C-F8C279689533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3E06-3A89-422E-9B74-373964CE10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88167FE-49AB-439E-8F2C-F8C279689533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B753E06-3A89-422E-9B74-373964CE10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amond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85727"/>
            <a:ext cx="8472518" cy="3586185"/>
          </a:xfrm>
        </p:spPr>
        <p:txBody>
          <a:bodyPr/>
          <a:lstStyle/>
          <a:p>
            <a:pPr algn="ctr"/>
            <a:r>
              <a:rPr lang="ru-RU" dirty="0" smtClean="0"/>
              <a:t>Экологический проект «Зеленый островок»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686800" cy="274377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  Воспитатель: Сидорова Н.Н.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2013</a:t>
            </a: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с родителями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Составление сказок о комнатных растениях; изготовление поделок (вязание), раскрасок и настольной игры «Собери целое из частей»; подготовка презентаций; альбом «О чем рассказали цветы». </a:t>
            </a: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с коллегами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Рекомендации по уходу за комнатными растениями и организации уголков природы в разных возрастных группах.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работы по проекту: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Рисунки, поделки, альбом, родительские презентации, сказки, фотографии.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Предполагаю, что</a:t>
            </a:r>
            <a:r>
              <a:rPr lang="ru-RU" b="1" i="1" dirty="0" smtClean="0"/>
              <a:t> </a:t>
            </a:r>
            <a:r>
              <a:rPr lang="ru-RU" dirty="0" smtClean="0"/>
              <a:t>у детей систематизируются  представления  о  разнообразии    комнатных  растений, способах ухода и выращивания,   их пользе для человека (очищают воздух, улучшают самочувствие, украшают наши помещения) 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Фотографии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Уход за комнатными растениями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 descr="F:\Садик\DSCN057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2143120" y="1214411"/>
            <a:ext cx="4714885" cy="65722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Садик\DSCN05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1571602" y="1428738"/>
            <a:ext cx="5572167" cy="48577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F:\Садик\DSCN058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28604"/>
            <a:ext cx="4643434" cy="4643470"/>
          </a:xfrm>
          <a:prstGeom prst="rect">
            <a:avLst/>
          </a:prstGeom>
          <a:noFill/>
        </p:spPr>
      </p:pic>
      <p:pic>
        <p:nvPicPr>
          <p:cNvPr id="4" name="Picture 2" descr="F:\Садик\DSCN058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4" y="2533650"/>
            <a:ext cx="4714876" cy="43243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Садик\DSCN059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71966" cy="5072098"/>
          </a:xfrm>
          <a:prstGeom prst="rect">
            <a:avLst/>
          </a:prstGeom>
          <a:noFill/>
        </p:spPr>
      </p:pic>
      <p:pic>
        <p:nvPicPr>
          <p:cNvPr id="4" name="Picture 2" descr="F:\Садик\DSCN059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1934" y="2533650"/>
            <a:ext cx="5072066" cy="43243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Цветы из мозаики</a:t>
            </a:r>
            <a:endParaRPr lang="ru-RU" dirty="0"/>
          </a:p>
        </p:txBody>
      </p:sp>
      <p:pic>
        <p:nvPicPr>
          <p:cNvPr id="8194" name="Picture 2" descr="F:\Садик\DSCN06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9100" y="2249488"/>
            <a:ext cx="5765800" cy="43243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Мы рисуем цветы</a:t>
            </a:r>
            <a:endParaRPr lang="ru-RU" dirty="0"/>
          </a:p>
        </p:txBody>
      </p:sp>
      <p:pic>
        <p:nvPicPr>
          <p:cNvPr id="9218" name="Picture 2" descr="F:\Садик\DSCN06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9100" y="2249488"/>
            <a:ext cx="5765800" cy="43243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Мой ребенок - цветочек</a:t>
            </a:r>
            <a:endParaRPr lang="ru-RU" dirty="0"/>
          </a:p>
        </p:txBody>
      </p:sp>
      <p:pic>
        <p:nvPicPr>
          <p:cNvPr id="11266" name="Picture 2" descr="F:\Садик\DSCN06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9100" y="2249488"/>
            <a:ext cx="5765800" cy="43243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Актуальность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1800" dirty="0" smtClean="0"/>
              <a:t>          </a:t>
            </a:r>
            <a:r>
              <a:rPr lang="ru-RU" sz="2000" dirty="0" smtClean="0"/>
              <a:t>Насколько бедны оказались бы мы, не будь на земле цветов. При ознакомлении детей с природой мы, взрослые, стремимся дать образец гуманного отношения ко всему живому, чтобы ребенок понимал, что у каждого объекта есть свое место в природе и свое назначение.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000" dirty="0" smtClean="0"/>
              <a:t> 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000" dirty="0" smtClean="0"/>
              <a:t>         Учитывая то, что детям необходимо «живое» общение с природой, наблюдения и практическая деятельность в природе, был разработан познавательно-исследовательский проект «Зеленый островок».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000" dirty="0" smtClean="0"/>
              <a:t> </a:t>
            </a:r>
          </a:p>
          <a:p>
            <a:pPr>
              <a:lnSpc>
                <a:spcPct val="120000"/>
              </a:lnSpc>
              <a:buNone/>
            </a:pPr>
            <a:r>
              <a:rPr lang="ru-RU" sz="1600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ru-RU" sz="1600" dirty="0" smtClean="0"/>
              <a:t> </a:t>
            </a:r>
          </a:p>
          <a:p>
            <a:pPr>
              <a:lnSpc>
                <a:spcPct val="120000"/>
              </a:lnSpc>
              <a:buNone/>
            </a:pPr>
            <a:endParaRPr lang="ru-RU" sz="1600" dirty="0" smtClean="0"/>
          </a:p>
          <a:p>
            <a:pPr>
              <a:lnSpc>
                <a:spcPct val="120000"/>
              </a:lnSpc>
              <a:buNone/>
            </a:pPr>
            <a:endParaRPr lang="ru-RU" sz="1600" dirty="0" smtClean="0"/>
          </a:p>
          <a:p>
            <a:pPr>
              <a:lnSpc>
                <a:spcPct val="120000"/>
              </a:lnSpc>
              <a:buNone/>
            </a:pPr>
            <a:endParaRPr lang="ru-RU" sz="1600" dirty="0" smtClean="0"/>
          </a:p>
          <a:p>
            <a:pPr>
              <a:lnSpc>
                <a:spcPct val="120000"/>
              </a:lnSpc>
              <a:buNone/>
            </a:pPr>
            <a:endParaRPr lang="ru-RU" sz="1600" dirty="0" smtClean="0"/>
          </a:p>
          <a:p>
            <a:endParaRPr lang="ru-RU" sz="14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Сказки о комнатных растениях</a:t>
            </a:r>
            <a:endParaRPr lang="ru-RU" dirty="0"/>
          </a:p>
        </p:txBody>
      </p:sp>
      <p:pic>
        <p:nvPicPr>
          <p:cNvPr id="12290" name="Picture 2" descr="F:\Садик\DSCN06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9100" y="2249488"/>
            <a:ext cx="5765800" cy="43243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Чудесный цветочек</a:t>
            </a:r>
            <a:endParaRPr lang="ru-RU" dirty="0"/>
          </a:p>
        </p:txBody>
      </p:sp>
      <p:pic>
        <p:nvPicPr>
          <p:cNvPr id="13314" name="Picture 2" descr="F:\Садик\DSCN06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9100" y="2249488"/>
            <a:ext cx="5765800" cy="43243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/>
          <a:lstStyle/>
          <a:p>
            <a:pPr algn="ctr"/>
            <a:r>
              <a:rPr lang="ru-RU" dirty="0" smtClean="0"/>
              <a:t>Наши поделки</a:t>
            </a:r>
            <a:endParaRPr lang="ru-RU" dirty="0"/>
          </a:p>
        </p:txBody>
      </p:sp>
      <p:pic>
        <p:nvPicPr>
          <p:cNvPr id="15362" name="Picture 2" descr="F:\Садик\DSCN06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1643050"/>
            <a:ext cx="7072362" cy="5214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:\Садик\DSCN06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48253" cy="3786190"/>
          </a:xfrm>
          <a:prstGeom prst="rect">
            <a:avLst/>
          </a:prstGeom>
          <a:noFill/>
        </p:spPr>
      </p:pic>
      <p:pic>
        <p:nvPicPr>
          <p:cNvPr id="4" name="Picture 2" descr="F:\Садик\DSCN062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4744" y="2786058"/>
            <a:ext cx="5429256" cy="407194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:\Садик\DSCN06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94328" cy="4324350"/>
          </a:xfrm>
          <a:prstGeom prst="rect">
            <a:avLst/>
          </a:prstGeom>
          <a:noFill/>
        </p:spPr>
      </p:pic>
      <p:pic>
        <p:nvPicPr>
          <p:cNvPr id="4" name="Picture 2" descr="F:\Садик\DSCN062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9492" y="2714620"/>
            <a:ext cx="5524507" cy="41433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/>
          <a:lstStyle/>
          <a:p>
            <a:pPr algn="ctr"/>
            <a:r>
              <a:rPr lang="ru-RU" dirty="0" smtClean="0"/>
              <a:t>Работа с раскрасками</a:t>
            </a:r>
            <a:endParaRPr lang="ru-RU" dirty="0"/>
          </a:p>
        </p:txBody>
      </p:sp>
      <p:pic>
        <p:nvPicPr>
          <p:cNvPr id="4098" name="Picture 2" descr="I:\Садик\SDC1427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214686"/>
            <a:ext cx="4572000" cy="3643314"/>
          </a:xfrm>
          <a:prstGeom prst="rect">
            <a:avLst/>
          </a:prstGeom>
          <a:noFill/>
        </p:spPr>
      </p:pic>
      <p:pic>
        <p:nvPicPr>
          <p:cNvPr id="4" name="Picture 2" descr="I:\Садик\SDC1427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85860"/>
            <a:ext cx="5000596" cy="37861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/>
          <a:lstStyle/>
          <a:p>
            <a:pPr algn="ctr"/>
            <a:r>
              <a:rPr lang="ru-RU" dirty="0" smtClean="0"/>
              <a:t>«Собери целое из частей»</a:t>
            </a:r>
            <a:endParaRPr lang="ru-RU" dirty="0"/>
          </a:p>
        </p:txBody>
      </p:sp>
      <p:pic>
        <p:nvPicPr>
          <p:cNvPr id="5122" name="Picture 2" descr="I:\Садик\SDC142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71546"/>
            <a:ext cx="3786182" cy="4324350"/>
          </a:xfrm>
          <a:prstGeom prst="rect">
            <a:avLst/>
          </a:prstGeom>
          <a:noFill/>
        </p:spPr>
      </p:pic>
      <p:pic>
        <p:nvPicPr>
          <p:cNvPr id="4" name="Picture 2" descr="I:\Садик\SDC1428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59202" y="2643182"/>
            <a:ext cx="5384797" cy="40385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I:\Садик\SDC1428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506443" y="1577957"/>
            <a:ext cx="5765800" cy="4324350"/>
          </a:xfrm>
          <a:prstGeom prst="rect">
            <a:avLst/>
          </a:prstGeom>
          <a:noFill/>
        </p:spPr>
      </p:pic>
      <p:pic>
        <p:nvPicPr>
          <p:cNvPr id="4" name="Picture 2" descr="I:\Садик\SDC1428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3922713" y="1363643"/>
            <a:ext cx="5765800" cy="43243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Аппликация «Мой любимый цветочек»</a:t>
            </a:r>
            <a:endParaRPr lang="ru-RU" dirty="0"/>
          </a:p>
        </p:txBody>
      </p:sp>
      <p:pic>
        <p:nvPicPr>
          <p:cNvPr id="1026" name="Picture 2" descr="I:\Новая папка\Фото009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14422"/>
            <a:ext cx="4786314" cy="3791755"/>
          </a:xfrm>
          <a:prstGeom prst="rect">
            <a:avLst/>
          </a:prstGeom>
          <a:noFill/>
        </p:spPr>
      </p:pic>
      <p:pic>
        <p:nvPicPr>
          <p:cNvPr id="4" name="Picture 2" descr="I:\Новая папка\Фото01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521364" y="2235366"/>
            <a:ext cx="4959023" cy="42862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I:\Новая папка\Фото01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500070" y="1857368"/>
            <a:ext cx="5214950" cy="4214810"/>
          </a:xfrm>
          <a:prstGeom prst="rect">
            <a:avLst/>
          </a:prstGeom>
          <a:noFill/>
        </p:spPr>
      </p:pic>
      <p:pic>
        <p:nvPicPr>
          <p:cNvPr id="4" name="Picture 2" descr="I:\Новая папка\Фото010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176714" y="1966898"/>
            <a:ext cx="5305428" cy="40862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Участники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Дети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Родители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Педагоги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I:\Новая папка\Фото01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375025"/>
            <a:ext cx="8001056" cy="612580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432511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b="1" i="1" dirty="0" smtClean="0"/>
          </a:p>
          <a:p>
            <a:pPr algn="ctr">
              <a:buNone/>
            </a:pPr>
            <a:r>
              <a:rPr lang="ru-RU" sz="6000" b="1" i="1" dirty="0" smtClean="0"/>
              <a:t>Спасибо за внимание!</a:t>
            </a:r>
            <a:endParaRPr lang="ru-RU" sz="6000" b="1" i="1" dirty="0"/>
          </a:p>
        </p:txBody>
      </p:sp>
    </p:spTree>
  </p:cSld>
  <p:clrMapOvr>
    <a:masterClrMapping/>
  </p:clrMapOvr>
  <p:transition spd="slow"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 Знакомство детей с разнообразием цветов, их строением, условиями, необходимыми для их роста, и влиянием на эмоциональное состояние человека.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Углублять знания детей о цветах и их разнообразии.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Закреплять умение отражать полученные впечатления в рисунках и творческих работах.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Формировать бережное отношение к цветам, развивать желание ухаживать за цветами.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Воспитывать любовь к прекрасному, к красоте окружающего мира.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Воспитывать коммуникативные навыки, самостоятельность, трудолюбие, наблюдательность и любознательность ко всему живому.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реализации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Подбор литературы и дидактических материалов по теме проекта.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Составление перспективного плана работы.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Сотрудничество с детьми, родителями и педагогами.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Перспективный план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i="1" dirty="0" smtClean="0"/>
              <a:t>Чтение художественной литературы: </a:t>
            </a:r>
            <a:r>
              <a:rPr lang="ru-RU" dirty="0" smtClean="0"/>
              <a:t>С. Васильева «Фиалки», «Лилия», Е. Благинина «Бальзамин», загадки и сказки о комнатных растениях 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i="1" dirty="0" smtClean="0"/>
              <a:t>Самостоятельная игровая деятельность детей: </a:t>
            </a:r>
            <a:r>
              <a:rPr lang="ru-RU" dirty="0" smtClean="0"/>
              <a:t>рассматривание книг, иллюстраций, альбомов, открыток с комнатными растениями; раскрашивание цветов в раскрасках;«Найди по описанию», «Загадай - отгадаю», «Собери целое из частей», «Четвертый лишний», «Выложи цветы из мозаики»,«К названному растению беги», «Солнышко и дождик».</a:t>
            </a:r>
          </a:p>
          <a:p>
            <a:pPr>
              <a:buFont typeface="Wingdings" pitchFamily="2" charset="2"/>
              <a:buChar char="Ø"/>
            </a:pPr>
            <a:endParaRPr lang="ru-RU" b="1" i="1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Изобразительная деятельность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/>
              <a:t>Рисование : </a:t>
            </a:r>
            <a:r>
              <a:rPr lang="ru-RU" dirty="0" smtClean="0"/>
              <a:t>«Мой любимый цветок», картинки – раскраски.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Лепка: «</a:t>
            </a:r>
            <a:r>
              <a:rPr lang="ru-RU" dirty="0" smtClean="0"/>
              <a:t>Чудесный цветок»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Аппликация: </a:t>
            </a:r>
            <a:r>
              <a:rPr lang="ru-RU" dirty="0" smtClean="0"/>
              <a:t>«Я – садовник»</a:t>
            </a:r>
            <a:endParaRPr lang="ru-RU" b="1" i="1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Трудовая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/>
              <a:t>Уход за комнатными растениями:</a:t>
            </a:r>
            <a:r>
              <a:rPr lang="ru-RU" dirty="0" smtClean="0"/>
              <a:t> полив, рыхление, опрыскивание, протирание листьев, уборка сухих листьев.</a:t>
            </a:r>
            <a:endParaRPr lang="ru-RU" b="1" i="1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629</TotalTime>
  <Words>410</Words>
  <Application>Microsoft Office PowerPoint</Application>
  <PresentationFormat>Экран (4:3)</PresentationFormat>
  <Paragraphs>69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Городская</vt:lpstr>
      <vt:lpstr>Экологический проект «Зеленый островок» </vt:lpstr>
      <vt:lpstr>         Актуальность проекта</vt:lpstr>
      <vt:lpstr>        Участники проекта:</vt:lpstr>
      <vt:lpstr>Цель проекта:</vt:lpstr>
      <vt:lpstr>Задачи:</vt:lpstr>
      <vt:lpstr>Этапы реализации проекта</vt:lpstr>
      <vt:lpstr>Перспективный план работы</vt:lpstr>
      <vt:lpstr>Изобразительная деятельность </vt:lpstr>
      <vt:lpstr>Трудовая деятельность</vt:lpstr>
      <vt:lpstr>Работа с родителями</vt:lpstr>
      <vt:lpstr>Работа с коллегами</vt:lpstr>
      <vt:lpstr>Результаты работы по проекту:</vt:lpstr>
      <vt:lpstr>Фотографии  Уход за комнатными растениями </vt:lpstr>
      <vt:lpstr>Презентация PowerPoint</vt:lpstr>
      <vt:lpstr>Презентация PowerPoint</vt:lpstr>
      <vt:lpstr>Презентация PowerPoint</vt:lpstr>
      <vt:lpstr>Цветы из мозаики</vt:lpstr>
      <vt:lpstr>Мы рисуем цветы</vt:lpstr>
      <vt:lpstr>Мой ребенок - цветочек</vt:lpstr>
      <vt:lpstr>Сказки о комнатных растениях</vt:lpstr>
      <vt:lpstr>Чудесный цветочек</vt:lpstr>
      <vt:lpstr>Наши поделки</vt:lpstr>
      <vt:lpstr>Презентация PowerPoint</vt:lpstr>
      <vt:lpstr>Презентация PowerPoint</vt:lpstr>
      <vt:lpstr>Работа с раскрасками</vt:lpstr>
      <vt:lpstr>«Собери целое из частей»</vt:lpstr>
      <vt:lpstr>Презентация PowerPoint</vt:lpstr>
      <vt:lpstr>Аппликация «Мой любимый цветочек»</vt:lpstr>
      <vt:lpstr>Презентация PowerPoint</vt:lpstr>
      <vt:lpstr>Презентация PowerPoint</vt:lpstr>
      <vt:lpstr>Презентация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Пользователь Windows</cp:lastModifiedBy>
  <cp:revision>68</cp:revision>
  <dcterms:created xsi:type="dcterms:W3CDTF">2013-10-30T04:40:42Z</dcterms:created>
  <dcterms:modified xsi:type="dcterms:W3CDTF">2013-12-12T05:24:06Z</dcterms:modified>
</cp:coreProperties>
</file>